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2" r:id="rId2"/>
    <p:sldId id="256" r:id="rId3"/>
    <p:sldId id="265" r:id="rId4"/>
    <p:sldId id="258" r:id="rId5"/>
    <p:sldId id="26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0"/>
    <p:restoredTop sz="99279" autoAdjust="0"/>
  </p:normalViewPr>
  <p:slideViewPr>
    <p:cSldViewPr snapToGrid="0" snapToObjects="1">
      <p:cViewPr>
        <p:scale>
          <a:sx n="133" d="100"/>
          <a:sy n="133" d="100"/>
        </p:scale>
        <p:origin x="2640" y="18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10.tiff>
</file>

<file path=ppt/media/image11.tiff>
</file>

<file path=ppt/media/image12.tiff>
</file>

<file path=ppt/media/image13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E2254-ED26-E843-B960-B58E2116B1C2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8A71B-120E-754C-B0B6-7F19AB94D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25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FB0EC-BC48-F541-B338-28FEEA31DE4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899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6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6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303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53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654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0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339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803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224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9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9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7ABBA-6275-2845-A3EA-B435CE895C0C}" type="datetimeFigureOut">
              <a:rPr lang="en-US" smtClean="0"/>
              <a:t>8/27/17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730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3.png"/><Relationship Id="rId5" Type="http://schemas.microsoft.com/office/2007/relationships/hdphoto" Target="../media/hdphoto1.wdp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705"/>
          <a:stretch/>
        </p:blipFill>
        <p:spPr>
          <a:xfrm>
            <a:off x="7984273" y="33454"/>
            <a:ext cx="4207727" cy="68245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80709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15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Curved Connector 121"/>
          <p:cNvCxnSpPr/>
          <p:nvPr/>
        </p:nvCxnSpPr>
        <p:spPr>
          <a:xfrm>
            <a:off x="4254830" y="552550"/>
            <a:ext cx="1970192" cy="81105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>
            <a:off x="2963772" y="3911600"/>
            <a:ext cx="2582116" cy="1163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/>
              <a:t>Raspberry Pi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3246008" y="4256749"/>
            <a:ext cx="2017644" cy="7250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/>
              <a:t>Homebridge</a:t>
            </a:r>
          </a:p>
          <a:p>
            <a:r>
              <a:rPr lang="en-US" dirty="0"/>
              <a:t>	-WeMo Plugin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6225022" y="1363602"/>
            <a:ext cx="2451923" cy="15827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 smtClean="0"/>
              <a:t>iPhone 6+</a:t>
            </a:r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6914648" y="1742640"/>
            <a:ext cx="1072668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/>
              <a:t>HomeKit</a:t>
            </a:r>
          </a:p>
        </p:txBody>
      </p:sp>
      <p:cxnSp>
        <p:nvCxnSpPr>
          <p:cNvPr id="127" name="Curved Connector 126"/>
          <p:cNvCxnSpPr>
            <a:stCxn id="124" idx="0"/>
          </p:cNvCxnSpPr>
          <p:nvPr/>
        </p:nvCxnSpPr>
        <p:spPr>
          <a:xfrm rot="5400000" flipH="1" flipV="1">
            <a:off x="4620836" y="1617788"/>
            <a:ext cx="1927806" cy="2659818"/>
          </a:xfrm>
          <a:prstGeom prst="curvedConnector2">
            <a:avLst/>
          </a:prstGeom>
          <a:ln>
            <a:solidFill>
              <a:schemeClr val="tx1"/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666249" y="1741543"/>
            <a:ext cx="1874213" cy="9475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 smtClean="0"/>
              <a:t>Apple TV</a:t>
            </a:r>
            <a:endParaRPr lang="en-US" dirty="0"/>
          </a:p>
        </p:txBody>
      </p:sp>
      <p:sp>
        <p:nvSpPr>
          <p:cNvPr id="129" name="TextBox 128"/>
          <p:cNvSpPr txBox="1"/>
          <p:nvPr/>
        </p:nvSpPr>
        <p:spPr>
          <a:xfrm>
            <a:off x="1062256" y="2104346"/>
            <a:ext cx="1072668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/>
              <a:t>HomeKit</a:t>
            </a:r>
          </a:p>
        </p:txBody>
      </p:sp>
      <p:sp>
        <p:nvSpPr>
          <p:cNvPr id="159" name="Cloud 158"/>
          <p:cNvSpPr/>
          <p:nvPr/>
        </p:nvSpPr>
        <p:spPr>
          <a:xfrm>
            <a:off x="3378718" y="5712032"/>
            <a:ext cx="1752225" cy="954698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0" name="TextBox 159"/>
          <p:cNvSpPr txBox="1"/>
          <p:nvPr/>
        </p:nvSpPr>
        <p:spPr>
          <a:xfrm>
            <a:off x="3262225" y="5899106"/>
            <a:ext cx="198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WiFi </a:t>
            </a:r>
            <a:r>
              <a:rPr lang="en-US" dirty="0" smtClean="0"/>
              <a:t>Devices</a:t>
            </a:r>
          </a:p>
          <a:p>
            <a:pPr algn="ctr"/>
            <a:r>
              <a:rPr lang="en-US" sz="1400" dirty="0" smtClean="0"/>
              <a:t>(w</a:t>
            </a:r>
            <a:r>
              <a:rPr lang="en-US" sz="1400" baseline="-25000" dirty="0" smtClean="0"/>
              <a:t>2</a:t>
            </a:r>
            <a:r>
              <a:rPr lang="en-US" sz="1400" dirty="0" smtClean="0"/>
              <a:t> - w</a:t>
            </a:r>
            <a:r>
              <a:rPr lang="en-US" sz="1400" baseline="-25000" dirty="0" smtClean="0"/>
              <a:t>9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157" name="Cloud 156"/>
          <p:cNvSpPr/>
          <p:nvPr/>
        </p:nvSpPr>
        <p:spPr>
          <a:xfrm>
            <a:off x="8959969" y="3563805"/>
            <a:ext cx="1752225" cy="954698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8843476" y="3757480"/>
            <a:ext cx="19852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BLE Devices</a:t>
            </a:r>
          </a:p>
          <a:p>
            <a:pPr algn="ctr"/>
            <a:r>
              <a:rPr lang="en-US" sz="1400" dirty="0" smtClean="0"/>
              <a:t>(b</a:t>
            </a:r>
            <a:r>
              <a:rPr lang="en-US" sz="1400" baseline="-25000" dirty="0" smtClean="0"/>
              <a:t>1</a:t>
            </a:r>
            <a:r>
              <a:rPr lang="en-US" sz="1400" dirty="0" smtClean="0"/>
              <a:t> - b</a:t>
            </a:r>
            <a:r>
              <a:rPr lang="en-US" sz="1400" baseline="-25000" dirty="0" smtClean="0"/>
              <a:t>6</a:t>
            </a:r>
            <a:r>
              <a:rPr lang="en-US" sz="1400" dirty="0" smtClean="0"/>
              <a:t>)</a:t>
            </a:r>
          </a:p>
          <a:p>
            <a:pPr algn="ctr"/>
            <a:endParaRPr lang="en-US" dirty="0"/>
          </a:p>
        </p:txBody>
      </p:sp>
      <p:cxnSp>
        <p:nvCxnSpPr>
          <p:cNvPr id="132" name="Curved Connector 131"/>
          <p:cNvCxnSpPr>
            <a:stCxn id="126" idx="3"/>
            <a:endCxn id="157" idx="3"/>
          </p:cNvCxnSpPr>
          <p:nvPr/>
        </p:nvCxnSpPr>
        <p:spPr>
          <a:xfrm>
            <a:off x="7987316" y="1956622"/>
            <a:ext cx="1848766" cy="1661769"/>
          </a:xfrm>
          <a:prstGeom prst="curvedConnector2">
            <a:avLst/>
          </a:prstGeom>
          <a:ln>
            <a:solidFill>
              <a:schemeClr val="tx1"/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6396883" y="2287370"/>
            <a:ext cx="2108200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 smtClean="0"/>
              <a:t>Device Specific Apps</a:t>
            </a:r>
            <a:endParaRPr lang="en-US" dirty="0"/>
          </a:p>
        </p:txBody>
      </p:sp>
      <p:cxnSp>
        <p:nvCxnSpPr>
          <p:cNvPr id="134" name="Straight Arrow Connector 133"/>
          <p:cNvCxnSpPr/>
          <p:nvPr/>
        </p:nvCxnSpPr>
        <p:spPr>
          <a:xfrm>
            <a:off x="4267860" y="5075296"/>
            <a:ext cx="0" cy="6748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Cloud 154"/>
          <p:cNvSpPr/>
          <p:nvPr/>
        </p:nvSpPr>
        <p:spPr>
          <a:xfrm>
            <a:off x="6574871" y="4619254"/>
            <a:ext cx="1752225" cy="954698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6" name="TextBox 155"/>
          <p:cNvSpPr txBox="1"/>
          <p:nvPr/>
        </p:nvSpPr>
        <p:spPr>
          <a:xfrm>
            <a:off x="6458378" y="4812929"/>
            <a:ext cx="19852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BLE Devices</a:t>
            </a:r>
          </a:p>
          <a:p>
            <a:pPr algn="ctr"/>
            <a:r>
              <a:rPr lang="en-US" sz="1400" dirty="0" smtClean="0"/>
              <a:t>(b</a:t>
            </a:r>
            <a:r>
              <a:rPr lang="en-US" sz="1400" baseline="-25000" dirty="0" smtClean="0"/>
              <a:t>7</a:t>
            </a:r>
            <a:r>
              <a:rPr lang="en-US" sz="1400" dirty="0" smtClean="0"/>
              <a:t> - b</a:t>
            </a:r>
            <a:r>
              <a:rPr lang="en-US" sz="1400" baseline="-25000" dirty="0" smtClean="0"/>
              <a:t>11</a:t>
            </a:r>
            <a:r>
              <a:rPr lang="en-US" sz="1400" dirty="0" smtClean="0"/>
              <a:t>)</a:t>
            </a:r>
          </a:p>
          <a:p>
            <a:pPr algn="ctr"/>
            <a:endParaRPr lang="en-US" dirty="0"/>
          </a:p>
        </p:txBody>
      </p:sp>
      <p:cxnSp>
        <p:nvCxnSpPr>
          <p:cNvPr id="136" name="Straight Arrow Connector 135"/>
          <p:cNvCxnSpPr/>
          <p:nvPr/>
        </p:nvCxnSpPr>
        <p:spPr>
          <a:xfrm>
            <a:off x="7450981" y="2715333"/>
            <a:ext cx="0" cy="19039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Curved Connector 136"/>
          <p:cNvCxnSpPr>
            <a:stCxn id="124" idx="1"/>
            <a:endCxn id="142" idx="2"/>
          </p:cNvCxnSpPr>
          <p:nvPr/>
        </p:nvCxnSpPr>
        <p:spPr>
          <a:xfrm rot="10800000">
            <a:off x="1598590" y="2532310"/>
            <a:ext cx="1365182" cy="1961139"/>
          </a:xfrm>
          <a:prstGeom prst="curvedConnector2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Curved Connector 137"/>
          <p:cNvCxnSpPr>
            <a:stCxn id="140" idx="0"/>
          </p:cNvCxnSpPr>
          <p:nvPr/>
        </p:nvCxnSpPr>
        <p:spPr>
          <a:xfrm rot="5400000" flipH="1" flipV="1">
            <a:off x="2367895" y="-158422"/>
            <a:ext cx="1135427" cy="2664504"/>
          </a:xfrm>
          <a:prstGeom prst="curvedConnector2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6853152" y="157503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sz="1200" dirty="0" smtClean="0"/>
              <a:t>Voice Commands</a:t>
            </a:r>
          </a:p>
          <a:p>
            <a:pPr algn="ctr"/>
            <a:r>
              <a:rPr lang="en-US" sz="1200" dirty="0" smtClean="0"/>
              <a:t>via </a:t>
            </a:r>
            <a:r>
              <a:rPr lang="en-US" sz="1200" dirty="0" smtClean="0"/>
              <a:t>Siri</a:t>
            </a:r>
            <a:endParaRPr lang="en-US" sz="1200" dirty="0"/>
          </a:p>
        </p:txBody>
      </p:sp>
      <p:grpSp>
        <p:nvGrpSpPr>
          <p:cNvPr id="141" name="Group 140"/>
          <p:cNvGrpSpPr/>
          <p:nvPr/>
        </p:nvGrpSpPr>
        <p:grpSpPr>
          <a:xfrm>
            <a:off x="9101859" y="5412713"/>
            <a:ext cx="2625107" cy="1099061"/>
            <a:chOff x="9101859" y="5412713"/>
            <a:chExt cx="2625107" cy="1099061"/>
          </a:xfrm>
          <a:solidFill>
            <a:schemeClr val="bg1"/>
          </a:solidFill>
        </p:grpSpPr>
        <p:sp>
          <p:nvSpPr>
            <p:cNvPr id="150" name="TextBox 149"/>
            <p:cNvSpPr txBox="1"/>
            <p:nvPr/>
          </p:nvSpPr>
          <p:spPr>
            <a:xfrm>
              <a:off x="9101859" y="5412713"/>
              <a:ext cx="2625107" cy="109906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endParaRPr lang="en-US" dirty="0"/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 flipV="1">
              <a:off x="9254408" y="5696004"/>
              <a:ext cx="8010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flipV="1">
              <a:off x="9254408" y="6229404"/>
              <a:ext cx="8010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dash"/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TextBox 152"/>
            <p:cNvSpPr txBox="1"/>
            <p:nvPr/>
          </p:nvSpPr>
          <p:spPr>
            <a:xfrm>
              <a:off x="10155479" y="5482023"/>
              <a:ext cx="1431326" cy="42796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400" dirty="0" smtClean="0"/>
                <a:t>User in Smart Home</a:t>
              </a:r>
              <a:endParaRPr lang="en-US" sz="1400" dirty="0"/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10178086" y="6015423"/>
              <a:ext cx="1431326" cy="42796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400" dirty="0" smtClean="0"/>
                <a:t>User away from Smart Home</a:t>
              </a:r>
              <a:endParaRPr lang="en-US" sz="1400" dirty="0"/>
            </a:p>
          </p:txBody>
        </p:sp>
      </p:grpSp>
      <p:sp>
        <p:nvSpPr>
          <p:cNvPr id="142" name="TextBox 141"/>
          <p:cNvSpPr txBox="1"/>
          <p:nvPr/>
        </p:nvSpPr>
        <p:spPr>
          <a:xfrm>
            <a:off x="9197153" y="2262281"/>
            <a:ext cx="1072668" cy="42796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&lt;&lt;BLE&gt;&gt;</a:t>
            </a:r>
            <a:endParaRPr lang="en-US" sz="1200" dirty="0"/>
          </a:p>
        </p:txBody>
      </p:sp>
      <p:sp>
        <p:nvSpPr>
          <p:cNvPr id="143" name="TextBox 142"/>
          <p:cNvSpPr txBox="1"/>
          <p:nvPr/>
        </p:nvSpPr>
        <p:spPr>
          <a:xfrm>
            <a:off x="7251728" y="3078135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&lt;&lt;BLE&gt;&gt;</a:t>
            </a:r>
            <a:endParaRPr lang="en-US" sz="1200" dirty="0"/>
          </a:p>
        </p:txBody>
      </p:sp>
      <p:sp>
        <p:nvSpPr>
          <p:cNvPr id="144" name="TextBox 143"/>
          <p:cNvSpPr txBox="1"/>
          <p:nvPr/>
        </p:nvSpPr>
        <p:spPr>
          <a:xfrm>
            <a:off x="4174768" y="5198732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&lt;&lt;WiFi&gt;&gt;</a:t>
            </a:r>
            <a:endParaRPr lang="en-US" sz="1200" dirty="0"/>
          </a:p>
        </p:txBody>
      </p:sp>
      <p:sp>
        <p:nvSpPr>
          <p:cNvPr id="145" name="TextBox 144"/>
          <p:cNvSpPr txBox="1"/>
          <p:nvPr/>
        </p:nvSpPr>
        <p:spPr>
          <a:xfrm>
            <a:off x="4190984" y="3298897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&lt;&lt;WiFi&gt;&gt;</a:t>
            </a:r>
            <a:endParaRPr lang="en-US" sz="1200" dirty="0"/>
          </a:p>
        </p:txBody>
      </p:sp>
      <p:sp>
        <p:nvSpPr>
          <p:cNvPr id="146" name="TextBox 145"/>
          <p:cNvSpPr txBox="1"/>
          <p:nvPr/>
        </p:nvSpPr>
        <p:spPr>
          <a:xfrm>
            <a:off x="928199" y="3453311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&lt;&lt;WiFi&gt;&gt;</a:t>
            </a:r>
            <a:endParaRPr lang="en-US" sz="1200" dirty="0"/>
          </a:p>
        </p:txBody>
      </p:sp>
      <p:cxnSp>
        <p:nvCxnSpPr>
          <p:cNvPr id="148" name="Curved Connector 147"/>
          <p:cNvCxnSpPr>
            <a:stCxn id="125" idx="0"/>
            <a:endCxn id="149" idx="0"/>
          </p:cNvCxnSpPr>
          <p:nvPr/>
        </p:nvCxnSpPr>
        <p:spPr>
          <a:xfrm rot="16200000" flipV="1">
            <a:off x="5367174" y="-720208"/>
            <a:ext cx="971467" cy="3196154"/>
          </a:xfrm>
          <a:prstGeom prst="curvedConnector3">
            <a:avLst>
              <a:gd name="adj1" fmla="val 123531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3718496" y="392135"/>
            <a:ext cx="1072668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 smtClean="0"/>
              <a:t>iCloud</a:t>
            </a:r>
            <a:endParaRPr lang="en-US" dirty="0"/>
          </a:p>
        </p:txBody>
      </p:sp>
      <p:cxnSp>
        <p:nvCxnSpPr>
          <p:cNvPr id="37" name="Curved Connector 36"/>
          <p:cNvCxnSpPr>
            <a:endCxn id="129" idx="3"/>
          </p:cNvCxnSpPr>
          <p:nvPr/>
        </p:nvCxnSpPr>
        <p:spPr>
          <a:xfrm rot="10800000">
            <a:off x="2134925" y="2318328"/>
            <a:ext cx="6825047" cy="183217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940209" y="1985406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&lt;&lt;BLE&gt;&gt;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2088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32133" y="1393903"/>
            <a:ext cx="4364062" cy="40701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0401" y="2810574"/>
            <a:ext cx="1855279" cy="1236852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>
            <a:off x="7396720" y="3188369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4864065" y="3188369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.pcap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990755" y="1970401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290214" y="3660317"/>
            <a:ext cx="820793" cy="120521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069878" y="2615992"/>
            <a:ext cx="1261872" cy="1037022"/>
            <a:chOff x="2441873" y="477343"/>
            <a:chExt cx="1261464" cy="10370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599489" y="640837"/>
              <a:ext cx="947033" cy="710275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441873" y="804090"/>
              <a:ext cx="947033" cy="710275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756304" y="477343"/>
              <a:ext cx="947033" cy="710275"/>
            </a:xfrm>
            <a:prstGeom prst="rect">
              <a:avLst/>
            </a:prstGeom>
          </p:spPr>
        </p:pic>
      </p:grpSp>
      <p:sp>
        <p:nvSpPr>
          <p:cNvPr id="53" name="TextBox 52"/>
          <p:cNvSpPr txBox="1"/>
          <p:nvPr/>
        </p:nvSpPr>
        <p:spPr>
          <a:xfrm>
            <a:off x="2708005" y="1975454"/>
            <a:ext cx="1985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Passive </a:t>
            </a:r>
            <a:endParaRPr lang="en-US" dirty="0" smtClean="0"/>
          </a:p>
          <a:p>
            <a:pPr algn="ctr"/>
            <a:r>
              <a:rPr lang="en-US" dirty="0"/>
              <a:t>S</a:t>
            </a:r>
            <a:r>
              <a:rPr lang="en-US" dirty="0" smtClean="0"/>
              <a:t>niffing</a:t>
            </a:r>
            <a:endParaRPr lang="en-US" dirty="0"/>
          </a:p>
        </p:txBody>
      </p:sp>
      <p:grpSp>
        <p:nvGrpSpPr>
          <p:cNvPr id="102" name="Group 101"/>
          <p:cNvGrpSpPr/>
          <p:nvPr/>
        </p:nvGrpSpPr>
        <p:grpSpPr>
          <a:xfrm>
            <a:off x="203809" y="2221607"/>
            <a:ext cx="1985211" cy="2421190"/>
            <a:chOff x="20077" y="700626"/>
            <a:chExt cx="1985211" cy="2421190"/>
          </a:xfrm>
        </p:grpSpPr>
        <p:grpSp>
          <p:nvGrpSpPr>
            <p:cNvPr id="24" name="Group 23"/>
            <p:cNvGrpSpPr/>
            <p:nvPr/>
          </p:nvGrpSpPr>
          <p:grpSpPr>
            <a:xfrm>
              <a:off x="20077" y="2167118"/>
              <a:ext cx="1985211" cy="954698"/>
              <a:chOff x="-14866" y="2167118"/>
              <a:chExt cx="1985211" cy="954698"/>
            </a:xfrm>
          </p:grpSpPr>
          <p:sp>
            <p:nvSpPr>
              <p:cNvPr id="59" name="Cloud 58"/>
              <p:cNvSpPr/>
              <p:nvPr/>
            </p:nvSpPr>
            <p:spPr>
              <a:xfrm>
                <a:off x="101627" y="2167118"/>
                <a:ext cx="1752225" cy="954698"/>
              </a:xfrm>
              <a:prstGeom prst="clou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-14866" y="2354192"/>
                <a:ext cx="1985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WiFi Devices</a:t>
                </a:r>
                <a:endParaRPr lang="en-US" dirty="0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20077" y="700626"/>
              <a:ext cx="1985211" cy="954698"/>
              <a:chOff x="55020" y="700626"/>
              <a:chExt cx="1985211" cy="954698"/>
            </a:xfrm>
          </p:grpSpPr>
          <p:sp>
            <p:nvSpPr>
              <p:cNvPr id="14" name="Cloud 13"/>
              <p:cNvSpPr/>
              <p:nvPr/>
            </p:nvSpPr>
            <p:spPr>
              <a:xfrm>
                <a:off x="171513" y="700626"/>
                <a:ext cx="1752225" cy="954698"/>
              </a:xfrm>
              <a:prstGeom prst="clou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5020" y="894301"/>
                <a:ext cx="1985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BLE Devices</a:t>
                </a:r>
                <a:endParaRPr lang="en-US" dirty="0"/>
              </a:p>
            </p:txBody>
          </p:sp>
        </p:grpSp>
      </p:grpSp>
      <p:grpSp>
        <p:nvGrpSpPr>
          <p:cNvPr id="28" name="Group 27"/>
          <p:cNvGrpSpPr/>
          <p:nvPr/>
        </p:nvGrpSpPr>
        <p:grpSpPr>
          <a:xfrm>
            <a:off x="1215609" y="2746402"/>
            <a:ext cx="1371600" cy="1371600"/>
            <a:chOff x="1258763" y="1235559"/>
            <a:chExt cx="1371600" cy="1371600"/>
          </a:xfrm>
        </p:grpSpPr>
        <p:sp>
          <p:nvSpPr>
            <p:cNvPr id="26" name="Arc 25"/>
            <p:cNvSpPr/>
            <p:nvPr/>
          </p:nvSpPr>
          <p:spPr>
            <a:xfrm rot="8100000" flipH="1">
              <a:off x="1258763" y="1235559"/>
              <a:ext cx="1371600" cy="1371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Arc 66"/>
            <p:cNvSpPr/>
            <p:nvPr/>
          </p:nvSpPr>
          <p:spPr>
            <a:xfrm rot="8100000" flipH="1">
              <a:off x="1390916" y="1349859"/>
              <a:ext cx="1143000" cy="11430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Arc 67"/>
            <p:cNvSpPr/>
            <p:nvPr/>
          </p:nvSpPr>
          <p:spPr>
            <a:xfrm rot="8100000" flipH="1">
              <a:off x="1523013" y="1464159"/>
              <a:ext cx="914400" cy="9144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Arc 68"/>
            <p:cNvSpPr/>
            <p:nvPr/>
          </p:nvSpPr>
          <p:spPr>
            <a:xfrm rot="8100000" flipH="1">
              <a:off x="1667659" y="1578459"/>
              <a:ext cx="685800" cy="6858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Arc 70"/>
            <p:cNvSpPr/>
            <p:nvPr/>
          </p:nvSpPr>
          <p:spPr>
            <a:xfrm rot="8100000" flipH="1">
              <a:off x="1820869" y="1692759"/>
              <a:ext cx="457200" cy="4572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Arc 72"/>
            <p:cNvSpPr/>
            <p:nvPr/>
          </p:nvSpPr>
          <p:spPr>
            <a:xfrm rot="8100000" flipH="1">
              <a:off x="1974915" y="1807059"/>
              <a:ext cx="228600" cy="228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2049469" y="1875669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5" name="Straight Arrow Connector 34"/>
          <p:cNvCxnSpPr>
            <a:endCxn id="58" idx="1"/>
          </p:cNvCxnSpPr>
          <p:nvPr/>
        </p:nvCxnSpPr>
        <p:spPr>
          <a:xfrm>
            <a:off x="4417963" y="2882979"/>
            <a:ext cx="446102" cy="546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58" idx="1"/>
          </p:cNvCxnSpPr>
          <p:nvPr/>
        </p:nvCxnSpPr>
        <p:spPr>
          <a:xfrm flipV="1">
            <a:off x="4410466" y="3429001"/>
            <a:ext cx="453599" cy="546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5265117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336329" y="1975454"/>
            <a:ext cx="1985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Device Classification,</a:t>
            </a:r>
          </a:p>
          <a:p>
            <a:pPr algn="ctr"/>
            <a:r>
              <a:rPr lang="en-US" dirty="0" smtClean="0"/>
              <a:t>Event ID,</a:t>
            </a:r>
          </a:p>
          <a:p>
            <a:pPr algn="ctr"/>
            <a:r>
              <a:rPr lang="en-US" dirty="0" smtClean="0"/>
              <a:t>User Tracking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97998" y="3443253"/>
            <a:ext cx="1261872" cy="1108918"/>
          </a:xfrm>
          <a:prstGeom prst="rect">
            <a:avLst/>
          </a:prstGeom>
        </p:spPr>
      </p:pic>
      <p:sp>
        <p:nvSpPr>
          <p:cNvPr id="78" name="Rectangle 77"/>
          <p:cNvSpPr/>
          <p:nvPr/>
        </p:nvSpPr>
        <p:spPr>
          <a:xfrm>
            <a:off x="5619079" y="1970401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0" name="Straight Arrow Connector 79"/>
          <p:cNvCxnSpPr/>
          <p:nvPr/>
        </p:nvCxnSpPr>
        <p:spPr>
          <a:xfrm flipV="1">
            <a:off x="7038789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799678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6620" y="2940025"/>
            <a:ext cx="1261872" cy="977951"/>
          </a:xfrm>
          <a:prstGeom prst="rect">
            <a:avLst/>
          </a:prstGeom>
        </p:spPr>
      </p:pic>
      <p:sp>
        <p:nvSpPr>
          <p:cNvPr id="94" name="TextBox 93"/>
          <p:cNvSpPr txBox="1"/>
          <p:nvPr/>
        </p:nvSpPr>
        <p:spPr>
          <a:xfrm>
            <a:off x="7864951" y="1997164"/>
            <a:ext cx="1985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Import,</a:t>
            </a:r>
          </a:p>
          <a:p>
            <a:pPr algn="ctr"/>
            <a:r>
              <a:rPr lang="en-US" dirty="0" smtClean="0"/>
              <a:t>Visualize data</a:t>
            </a:r>
            <a:endParaRPr lang="en-US" dirty="0"/>
          </a:p>
        </p:txBody>
      </p:sp>
      <p:sp>
        <p:nvSpPr>
          <p:cNvPr id="96" name="Rectangle 95"/>
          <p:cNvSpPr/>
          <p:nvPr/>
        </p:nvSpPr>
        <p:spPr>
          <a:xfrm>
            <a:off x="8147701" y="1970401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6" name="Straight Arrow Connector 145"/>
          <p:cNvCxnSpPr/>
          <p:nvPr/>
        </p:nvCxnSpPr>
        <p:spPr>
          <a:xfrm flipV="1">
            <a:off x="9567411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9915435" y="2366496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Plots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336328" y="219873"/>
            <a:ext cx="1985211" cy="646331"/>
            <a:chOff x="5336329" y="313559"/>
            <a:chExt cx="1985211" cy="646331"/>
          </a:xfrm>
        </p:grpSpPr>
        <p:sp>
          <p:nvSpPr>
            <p:cNvPr id="2" name="Rectangle 1"/>
            <p:cNvSpPr/>
            <p:nvPr/>
          </p:nvSpPr>
          <p:spPr>
            <a:xfrm>
              <a:off x="5619079" y="357832"/>
              <a:ext cx="1419710" cy="55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36329" y="313559"/>
              <a:ext cx="1985211" cy="646331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dirty="0" smtClean="0"/>
                <a:t>Homebridge</a:t>
              </a:r>
            </a:p>
            <a:p>
              <a:pPr algn="ctr"/>
              <a:r>
                <a:rPr lang="en-US" dirty="0" smtClean="0"/>
                <a:t>Logs</a:t>
              </a:r>
              <a:endParaRPr lang="en-US" dirty="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5619078" y="6081791"/>
            <a:ext cx="1419710" cy="55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336328" y="6036071"/>
            <a:ext cx="1985211" cy="649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Test Matrix</a:t>
            </a:r>
          </a:p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8657030" y="6120051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657030" y="296746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cxnSp>
        <p:nvCxnSpPr>
          <p:cNvPr id="21" name="Straight Arrow Connector 20"/>
          <p:cNvCxnSpPr>
            <a:endCxn id="61" idx="1"/>
          </p:cNvCxnSpPr>
          <p:nvPr/>
        </p:nvCxnSpPr>
        <p:spPr>
          <a:xfrm>
            <a:off x="7038788" y="537377"/>
            <a:ext cx="161824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7038788" y="6362935"/>
            <a:ext cx="161824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61" idx="2"/>
            <a:endCxn id="96" idx="0"/>
          </p:cNvCxnSpPr>
          <p:nvPr/>
        </p:nvCxnSpPr>
        <p:spPr>
          <a:xfrm>
            <a:off x="8857556" y="778009"/>
            <a:ext cx="1" cy="11923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60" idx="0"/>
            <a:endCxn id="96" idx="2"/>
          </p:cNvCxnSpPr>
          <p:nvPr/>
        </p:nvCxnSpPr>
        <p:spPr>
          <a:xfrm flipV="1">
            <a:off x="8857556" y="4887600"/>
            <a:ext cx="1" cy="12324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832133" y="1401487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IoTCIT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80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155659" y="125988"/>
            <a:ext cx="7231090" cy="6541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220672" y="202501"/>
            <a:ext cx="1909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Smart Home</a:t>
            </a:r>
            <a:endParaRPr lang="en-US" dirty="0"/>
          </a:p>
        </p:txBody>
      </p:sp>
      <p:grpSp>
        <p:nvGrpSpPr>
          <p:cNvPr id="52" name="Group 51"/>
          <p:cNvGrpSpPr/>
          <p:nvPr/>
        </p:nvGrpSpPr>
        <p:grpSpPr>
          <a:xfrm>
            <a:off x="5840873" y="2339699"/>
            <a:ext cx="2114090" cy="2114090"/>
            <a:chOff x="1258763" y="1235559"/>
            <a:chExt cx="1371600" cy="1371600"/>
          </a:xfrm>
        </p:grpSpPr>
        <p:sp>
          <p:nvSpPr>
            <p:cNvPr id="54" name="Arc 53"/>
            <p:cNvSpPr/>
            <p:nvPr/>
          </p:nvSpPr>
          <p:spPr>
            <a:xfrm rot="8100000" flipH="1">
              <a:off x="1258763" y="1235559"/>
              <a:ext cx="1371600" cy="1371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Arc 54"/>
            <p:cNvSpPr/>
            <p:nvPr/>
          </p:nvSpPr>
          <p:spPr>
            <a:xfrm rot="8100000" flipH="1">
              <a:off x="1390916" y="1349859"/>
              <a:ext cx="1143000" cy="11430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Arc 56"/>
            <p:cNvSpPr/>
            <p:nvPr/>
          </p:nvSpPr>
          <p:spPr>
            <a:xfrm rot="8100000" flipH="1">
              <a:off x="1523013" y="1464159"/>
              <a:ext cx="914400" cy="9144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Arc 57"/>
            <p:cNvSpPr/>
            <p:nvPr/>
          </p:nvSpPr>
          <p:spPr>
            <a:xfrm rot="8100000" flipH="1">
              <a:off x="1667659" y="1578459"/>
              <a:ext cx="685800" cy="6858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Arc 59"/>
            <p:cNvSpPr/>
            <p:nvPr/>
          </p:nvSpPr>
          <p:spPr>
            <a:xfrm rot="8100000" flipH="1">
              <a:off x="1820869" y="1692759"/>
              <a:ext cx="457200" cy="4572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Arc 60"/>
            <p:cNvSpPr/>
            <p:nvPr/>
          </p:nvSpPr>
          <p:spPr>
            <a:xfrm rot="8100000" flipH="1">
              <a:off x="1974915" y="1807059"/>
              <a:ext cx="228600" cy="228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2049469" y="1875669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220672" y="291088"/>
            <a:ext cx="7089629" cy="6291358"/>
            <a:chOff x="4795518" y="316488"/>
            <a:chExt cx="7089629" cy="6291358"/>
          </a:xfrm>
        </p:grpSpPr>
        <p:grpSp>
          <p:nvGrpSpPr>
            <p:cNvPr id="27" name="Group 26"/>
            <p:cNvGrpSpPr/>
            <p:nvPr/>
          </p:nvGrpSpPr>
          <p:grpSpPr>
            <a:xfrm>
              <a:off x="4795518" y="321138"/>
              <a:ext cx="7089629" cy="6284683"/>
              <a:chOff x="4868011" y="221151"/>
              <a:chExt cx="7089629" cy="6284683"/>
            </a:xfrm>
          </p:grpSpPr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68011" y="221151"/>
                <a:ext cx="7089629" cy="2741476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7137" y="783899"/>
                <a:ext cx="5953596" cy="5721935"/>
              </a:xfrm>
              <a:prstGeom prst="rect">
                <a:avLst/>
              </a:prstGeom>
            </p:spPr>
          </p:pic>
        </p:grpSp>
        <p:sp>
          <p:nvSpPr>
            <p:cNvPr id="44" name="Triangle 43"/>
            <p:cNvSpPr/>
            <p:nvPr/>
          </p:nvSpPr>
          <p:spPr>
            <a:xfrm>
              <a:off x="5373568" y="597232"/>
              <a:ext cx="5944672" cy="226332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4799802" y="316488"/>
              <a:ext cx="7085345" cy="6291358"/>
              <a:chOff x="4876002" y="151388"/>
              <a:chExt cx="7085345" cy="6291358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5445760" y="2697480"/>
                <a:ext cx="4008" cy="374324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11394440" y="2687320"/>
                <a:ext cx="2006" cy="375340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>
                <a:off x="5452845" y="6442745"/>
                <a:ext cx="5943600" cy="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 flipV="1">
                <a:off x="8421567" y="733104"/>
                <a:ext cx="3275133" cy="21629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8421566" y="151388"/>
                <a:ext cx="2017834" cy="133451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flipH="1">
                <a:off x="11696700" y="2516311"/>
                <a:ext cx="264647" cy="3727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flipV="1">
                <a:off x="5146433" y="733104"/>
                <a:ext cx="3275133" cy="21629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4876002" y="2523305"/>
                <a:ext cx="264647" cy="3727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H="1">
                <a:off x="4878893" y="151388"/>
                <a:ext cx="3539781" cy="23639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10439400" y="1190625"/>
                <a:ext cx="0" cy="29527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flipH="1" flipV="1">
                <a:off x="10972800" y="1190625"/>
                <a:ext cx="0" cy="68112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H="1">
                <a:off x="10439400" y="1190625"/>
                <a:ext cx="53340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10972800" y="1871749"/>
                <a:ext cx="988547" cy="63756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Rectangle 47"/>
          <p:cNvSpPr/>
          <p:nvPr/>
        </p:nvSpPr>
        <p:spPr>
          <a:xfrm>
            <a:off x="8080328" y="125987"/>
            <a:ext cx="3914158" cy="6541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8440026" y="247206"/>
            <a:ext cx="1354904" cy="5461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8141420" y="202501"/>
            <a:ext cx="256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Host Machine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0016" y="2072094"/>
            <a:ext cx="3758184" cy="271381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700749" flipH="1">
            <a:off x="9556983" y="2382989"/>
            <a:ext cx="729606" cy="3330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5131" y="2727610"/>
            <a:ext cx="5870448" cy="341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20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155659" y="125988"/>
            <a:ext cx="7231090" cy="6541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220672" y="202501"/>
            <a:ext cx="1909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Smart Home</a:t>
            </a:r>
            <a:endParaRPr lang="en-US" dirty="0"/>
          </a:p>
        </p:txBody>
      </p:sp>
      <p:grpSp>
        <p:nvGrpSpPr>
          <p:cNvPr id="52" name="Group 51"/>
          <p:cNvGrpSpPr/>
          <p:nvPr/>
        </p:nvGrpSpPr>
        <p:grpSpPr>
          <a:xfrm>
            <a:off x="5840873" y="2339699"/>
            <a:ext cx="2114090" cy="2114090"/>
            <a:chOff x="1258763" y="1235559"/>
            <a:chExt cx="1371600" cy="1371600"/>
          </a:xfrm>
        </p:grpSpPr>
        <p:sp>
          <p:nvSpPr>
            <p:cNvPr id="54" name="Arc 53"/>
            <p:cNvSpPr/>
            <p:nvPr/>
          </p:nvSpPr>
          <p:spPr>
            <a:xfrm rot="8100000" flipH="1">
              <a:off x="1258763" y="1235559"/>
              <a:ext cx="1371600" cy="1371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Arc 54"/>
            <p:cNvSpPr/>
            <p:nvPr/>
          </p:nvSpPr>
          <p:spPr>
            <a:xfrm rot="8100000" flipH="1">
              <a:off x="1390916" y="1349859"/>
              <a:ext cx="1143000" cy="11430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Arc 56"/>
            <p:cNvSpPr/>
            <p:nvPr/>
          </p:nvSpPr>
          <p:spPr>
            <a:xfrm rot="8100000" flipH="1">
              <a:off x="1523013" y="1464159"/>
              <a:ext cx="914400" cy="9144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Arc 57"/>
            <p:cNvSpPr/>
            <p:nvPr/>
          </p:nvSpPr>
          <p:spPr>
            <a:xfrm rot="8100000" flipH="1">
              <a:off x="1667659" y="1578459"/>
              <a:ext cx="685800" cy="6858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Arc 59"/>
            <p:cNvSpPr/>
            <p:nvPr/>
          </p:nvSpPr>
          <p:spPr>
            <a:xfrm rot="8100000" flipH="1">
              <a:off x="1820869" y="1692759"/>
              <a:ext cx="457200" cy="4572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Arc 60"/>
            <p:cNvSpPr/>
            <p:nvPr/>
          </p:nvSpPr>
          <p:spPr>
            <a:xfrm rot="8100000" flipH="1">
              <a:off x="1974915" y="1807059"/>
              <a:ext cx="228600" cy="228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2049469" y="1875669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220672" y="291088"/>
            <a:ext cx="7089629" cy="6291358"/>
            <a:chOff x="4795518" y="316488"/>
            <a:chExt cx="7089629" cy="6291358"/>
          </a:xfrm>
        </p:grpSpPr>
        <p:grpSp>
          <p:nvGrpSpPr>
            <p:cNvPr id="27" name="Group 26"/>
            <p:cNvGrpSpPr/>
            <p:nvPr/>
          </p:nvGrpSpPr>
          <p:grpSpPr>
            <a:xfrm>
              <a:off x="4795518" y="321138"/>
              <a:ext cx="7089629" cy="6284683"/>
              <a:chOff x="4868011" y="221151"/>
              <a:chExt cx="7089629" cy="6284683"/>
            </a:xfrm>
          </p:grpSpPr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68011" y="221151"/>
                <a:ext cx="7089629" cy="2741476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7137" y="783899"/>
                <a:ext cx="5953596" cy="5721935"/>
              </a:xfrm>
              <a:prstGeom prst="rect">
                <a:avLst/>
              </a:prstGeom>
            </p:spPr>
          </p:pic>
        </p:grpSp>
        <p:sp>
          <p:nvSpPr>
            <p:cNvPr id="44" name="Triangle 43"/>
            <p:cNvSpPr/>
            <p:nvPr/>
          </p:nvSpPr>
          <p:spPr>
            <a:xfrm>
              <a:off x="5373568" y="597232"/>
              <a:ext cx="5944672" cy="226332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4799802" y="316488"/>
              <a:ext cx="7085345" cy="6291358"/>
              <a:chOff x="4876002" y="151388"/>
              <a:chExt cx="7085345" cy="6291358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5445760" y="2697480"/>
                <a:ext cx="4008" cy="374324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11394440" y="2687320"/>
                <a:ext cx="2006" cy="375340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>
                <a:off x="5452845" y="6442745"/>
                <a:ext cx="5943600" cy="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 flipV="1">
                <a:off x="8421567" y="733104"/>
                <a:ext cx="3275133" cy="21629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8421566" y="151388"/>
                <a:ext cx="2017834" cy="133451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flipH="1">
                <a:off x="11696700" y="2516311"/>
                <a:ext cx="264647" cy="3727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flipV="1">
                <a:off x="5146433" y="733104"/>
                <a:ext cx="3275133" cy="21629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4876002" y="2523305"/>
                <a:ext cx="264647" cy="3727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H="1">
                <a:off x="4878893" y="151388"/>
                <a:ext cx="3539781" cy="23639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10439400" y="1190625"/>
                <a:ext cx="0" cy="29527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flipH="1" flipV="1">
                <a:off x="10972800" y="1190625"/>
                <a:ext cx="0" cy="68112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H="1">
                <a:off x="10439400" y="1190625"/>
                <a:ext cx="53340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10972800" y="1871749"/>
                <a:ext cx="988547" cy="63756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Rectangle 47"/>
          <p:cNvSpPr/>
          <p:nvPr/>
        </p:nvSpPr>
        <p:spPr>
          <a:xfrm>
            <a:off x="8080328" y="125987"/>
            <a:ext cx="3914158" cy="6541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8440026" y="247206"/>
            <a:ext cx="1354904" cy="5461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8141420" y="202501"/>
            <a:ext cx="256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Observer </a:t>
            </a:r>
            <a:r>
              <a:rPr lang="en-US" dirty="0" smtClean="0"/>
              <a:t>Machine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05" b="98785" l="835" r="99072">
                        <a14:foregroundMark x1="49258" y1="26740" x2="49258" y2="267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0016" y="1851469"/>
            <a:ext cx="3758184" cy="3155062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700749" flipH="1">
            <a:off x="10928604" y="1759590"/>
            <a:ext cx="729606" cy="3330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5131" y="2727610"/>
            <a:ext cx="5870448" cy="341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767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4224</TotalTime>
  <Words>108</Words>
  <Application>Microsoft Macintosh PowerPoint</Application>
  <PresentationFormat>Widescreen</PresentationFormat>
  <Paragraphs>49</Paragraphs>
  <Slides>5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USAF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Microsoft Office User</cp:lastModifiedBy>
  <cp:revision>53</cp:revision>
  <dcterms:created xsi:type="dcterms:W3CDTF">2016-09-29T00:54:10Z</dcterms:created>
  <dcterms:modified xsi:type="dcterms:W3CDTF">2017-08-30T00:14:00Z</dcterms:modified>
</cp:coreProperties>
</file>

<file path=docProps/thumbnail.jpeg>
</file>